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13"/>
  </p:handoutMasterIdLst>
  <p:sldIdLst>
    <p:sldId id="264" r:id="rId5"/>
    <p:sldId id="257" r:id="rId6"/>
    <p:sldId id="258" r:id="rId7"/>
    <p:sldId id="304" r:id="rId8"/>
    <p:sldId id="305" r:id="rId9"/>
    <p:sldId id="306" r:id="rId10"/>
    <p:sldId id="307" r:id="rId11"/>
    <p:sldId id="269" r:id="rId12"/>
  </p:sldIdLst>
  <p:sldSz cx="9144000" cy="5143500" type="screen16x9"/>
  <p:notesSz cx="6858000" cy="9144000"/>
  <p:defaultTextStyle>
    <a:defPPr>
      <a:defRPr lang="pt-B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00"/>
    <a:srgbClr val="FBBA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DE41-DA39-4FB4-92AA-ED1E4AA4BDC7}" type="datetimeFigureOut">
              <a:rPr lang="pt-BR" smtClean="0"/>
              <a:t>22/05/2017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B212-953A-4EE4-A5EA-4CBA63C3E6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4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80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2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1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678627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4533498" y="962526"/>
            <a:ext cx="0" cy="3570973"/>
          </a:xfrm>
          <a:prstGeom prst="line">
            <a:avLst/>
          </a:prstGeom>
          <a:ln w="3175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85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974725"/>
            <a:ext cx="3776663" cy="3817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974725"/>
            <a:ext cx="5051425" cy="15170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35454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</a:t>
            </a:r>
            <a:br>
              <a:rPr lang="pt-BR" dirty="0"/>
            </a:br>
            <a:r>
              <a:rPr lang="pt-BR" dirty="0"/>
              <a:t>mestre em duas linhas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850178"/>
            <a:ext cx="8785286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</a:t>
            </a:r>
            <a:br>
              <a:rPr lang="pt-BR" dirty="0"/>
            </a:br>
            <a:r>
              <a:rPr lang="pt-BR" dirty="0"/>
              <a:t>mestre em duas linhas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1527187"/>
            <a:ext cx="3776663" cy="32985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1527187"/>
            <a:ext cx="5051425" cy="13106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4923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10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983480" y="959485"/>
            <a:ext cx="3941853" cy="34750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4"/>
          </p:nvPr>
        </p:nvSpPr>
        <p:spPr>
          <a:xfrm>
            <a:off x="140046" y="958850"/>
            <a:ext cx="4500533" cy="3475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6271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4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3173-1388 </a:t>
            </a:r>
          </a:p>
          <a:p>
            <a:endParaRPr lang="pt-BR" sz="400" b="1" i="1" dirty="0"/>
          </a:p>
          <a:p>
            <a:r>
              <a:rPr lang="pt-BR" sz="600" i="1" dirty="0"/>
              <a:t>Av. Rio Branco, 134 - 13º andar </a:t>
            </a:r>
          </a:p>
          <a:p>
            <a:r>
              <a:rPr lang="pt-BR" sz="600" i="1" dirty="0"/>
              <a:t>Centro, Rio de Janeiro – RJ - Brasil</a:t>
            </a:r>
          </a:p>
          <a:p>
            <a:r>
              <a:rPr lang="pt-BR" sz="600" i="1" dirty="0"/>
              <a:t>CEP: 20040-921</a:t>
            </a:r>
          </a:p>
        </p:txBody>
      </p:sp>
    </p:spTree>
    <p:extLst>
      <p:ext uri="{BB962C8B-B14F-4D97-AF65-F5344CB8AC3E}">
        <p14:creationId xmlns:p14="http://schemas.microsoft.com/office/powerpoint/2010/main" val="812970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8" name="CaixaDeTexto 7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14" name="CaixaDeTexto 13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3173-1388 </a:t>
            </a:r>
          </a:p>
          <a:p>
            <a:endParaRPr lang="pt-BR" sz="400" b="1" i="1" dirty="0"/>
          </a:p>
          <a:p>
            <a:r>
              <a:rPr lang="pt-BR" sz="600" i="1" dirty="0"/>
              <a:t>Av. Rio Branco, 134 - 13º andar </a:t>
            </a:r>
          </a:p>
          <a:p>
            <a:r>
              <a:rPr lang="pt-BR" sz="600" i="1" dirty="0"/>
              <a:t>Centro, Rio de Janeiro – RJ - Brasil</a:t>
            </a:r>
          </a:p>
          <a:p>
            <a:r>
              <a:rPr lang="pt-BR" sz="600" i="1" dirty="0"/>
              <a:t>CEP: 20040-921</a:t>
            </a:r>
          </a:p>
        </p:txBody>
      </p:sp>
    </p:spTree>
    <p:extLst>
      <p:ext uri="{BB962C8B-B14F-4D97-AF65-F5344CB8AC3E}">
        <p14:creationId xmlns:p14="http://schemas.microsoft.com/office/powerpoint/2010/main" val="214079085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3173-1388 </a:t>
            </a:r>
          </a:p>
          <a:p>
            <a:endParaRPr lang="pt-BR" sz="400" b="1" i="1" dirty="0"/>
          </a:p>
          <a:p>
            <a:r>
              <a:rPr lang="pt-BR" sz="600" i="1" dirty="0"/>
              <a:t>Av. Rio Branco, 134 - 13º andar </a:t>
            </a:r>
          </a:p>
          <a:p>
            <a:r>
              <a:rPr lang="pt-BR" sz="600" i="1" dirty="0"/>
              <a:t>Centro, Rio de Janeiro – RJ - Brasil</a:t>
            </a:r>
          </a:p>
          <a:p>
            <a:r>
              <a:rPr lang="pt-BR" sz="600" i="1" dirty="0"/>
              <a:t>CEP: 20040-921</a:t>
            </a:r>
          </a:p>
        </p:txBody>
      </p:sp>
    </p:spTree>
    <p:extLst>
      <p:ext uri="{BB962C8B-B14F-4D97-AF65-F5344CB8AC3E}">
        <p14:creationId xmlns:p14="http://schemas.microsoft.com/office/powerpoint/2010/main" val="25591680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3173-1388 </a:t>
            </a:r>
          </a:p>
          <a:p>
            <a:endParaRPr lang="pt-BR" sz="400" b="1" i="1" dirty="0"/>
          </a:p>
          <a:p>
            <a:r>
              <a:rPr lang="pt-BR" sz="600" i="1" dirty="0"/>
              <a:t>Av. Rio Branco, 134 - 13º andar </a:t>
            </a:r>
          </a:p>
          <a:p>
            <a:r>
              <a:rPr lang="pt-BR" sz="600" i="1" dirty="0"/>
              <a:t>Centro, Rio de Janeiro – RJ - Brasil</a:t>
            </a:r>
          </a:p>
          <a:p>
            <a:r>
              <a:rPr lang="pt-BR" sz="600" i="1" dirty="0"/>
              <a:t>CEP: 20040-921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</p:spTree>
    <p:extLst>
      <p:ext uri="{BB962C8B-B14F-4D97-AF65-F5344CB8AC3E}">
        <p14:creationId xmlns:p14="http://schemas.microsoft.com/office/powerpoint/2010/main" val="22658312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01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27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635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8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5294871" y="4157663"/>
            <a:ext cx="1791945" cy="7350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r>
              <a:rPr lang="pt-BR" dirty="0"/>
              <a:t>Insira o logo</a:t>
            </a:r>
            <a:br>
              <a:rPr lang="pt-BR" dirty="0"/>
            </a:br>
            <a:r>
              <a:rPr lang="pt-BR" dirty="0"/>
              <a:t>do cliente aqui</a:t>
            </a:r>
          </a:p>
        </p:txBody>
      </p:sp>
      <p:sp>
        <p:nvSpPr>
          <p:cNvPr id="9" name="Título 5"/>
          <p:cNvSpPr>
            <a:spLocks noGrp="1"/>
          </p:cNvSpPr>
          <p:nvPr>
            <p:ph type="title"/>
          </p:nvPr>
        </p:nvSpPr>
        <p:spPr>
          <a:xfrm>
            <a:off x="2296914" y="1300721"/>
            <a:ext cx="662841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32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96915" y="1789125"/>
            <a:ext cx="662841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24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Descritivo da Apresentação</a:t>
            </a:r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84132" y="3094414"/>
            <a:ext cx="641201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2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00/00/15</a:t>
            </a:r>
          </a:p>
        </p:txBody>
      </p:sp>
    </p:spTree>
    <p:extLst>
      <p:ext uri="{BB962C8B-B14F-4D97-AF65-F5344CB8AC3E}">
        <p14:creationId xmlns:p14="http://schemas.microsoft.com/office/powerpoint/2010/main" val="20585591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CaixaDeTexto 9"/>
          <p:cNvSpPr txBox="1"/>
          <p:nvPr userDrawn="1"/>
        </p:nvSpPr>
        <p:spPr>
          <a:xfrm>
            <a:off x="472369" y="145020"/>
            <a:ext cx="3185167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7200" b="1" i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195982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0" b="39570"/>
          <a:stretch/>
        </p:blipFill>
        <p:spPr>
          <a:xfrm>
            <a:off x="0" y="3597189"/>
            <a:ext cx="9144000" cy="1618736"/>
          </a:xfrm>
          <a:prstGeom prst="rect">
            <a:avLst/>
          </a:prstGeom>
        </p:spPr>
      </p:pic>
      <p:sp>
        <p:nvSpPr>
          <p:cNvPr id="8" name="Título 5"/>
          <p:cNvSpPr>
            <a:spLocks noGrp="1"/>
          </p:cNvSpPr>
          <p:nvPr>
            <p:ph type="title"/>
          </p:nvPr>
        </p:nvSpPr>
        <p:spPr>
          <a:xfrm>
            <a:off x="1420614" y="1643621"/>
            <a:ext cx="662841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32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0615" y="2132025"/>
            <a:ext cx="662841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24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Subtítulo da subcapa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7054006" y="501747"/>
            <a:ext cx="995026" cy="995026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400" b="1" i="1" dirty="0">
              <a:solidFill>
                <a:srgbClr val="000000"/>
              </a:solidFill>
            </a:endParaRP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7054005" y="694561"/>
            <a:ext cx="995027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400" b="1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 err="1"/>
              <a:t>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9354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84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1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974725"/>
            <a:ext cx="8785633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276314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6" r:id="rId7"/>
    <p:sldLayoutId id="2147483675" r:id="rId8"/>
    <p:sldLayoutId id="2147483677" r:id="rId9"/>
    <p:sldLayoutId id="2147483678" r:id="rId10"/>
    <p:sldLayoutId id="2147483674" r:id="rId11"/>
    <p:sldLayoutId id="2147483667" r:id="rId12"/>
    <p:sldLayoutId id="2147483673" r:id="rId13"/>
    <p:sldLayoutId id="2147483668" r:id="rId14"/>
    <p:sldLayoutId id="2147483669" r:id="rId15"/>
    <p:sldLayoutId id="2147483670" r:id="rId16"/>
    <p:sldLayoutId id="2147483671" r:id="rId17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rubyinstaller.org/downloads/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dl.bintray.com/oneclick/rubyinstaller/DevKit-mingw64-64-4.7.2-20130224-1432-sfx.exe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1486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de ambiente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>
          <a:xfrm>
            <a:off x="2296915" y="1789125"/>
            <a:ext cx="6628418" cy="332399"/>
          </a:xfrm>
        </p:spPr>
        <p:txBody>
          <a:bodyPr/>
          <a:lstStyle/>
          <a:p>
            <a:r>
              <a:rPr lang="pt-BR" dirty="0"/>
              <a:t>Automação de testes web</a:t>
            </a:r>
          </a:p>
        </p:txBody>
      </p:sp>
    </p:spTree>
    <p:extLst>
      <p:ext uri="{BB962C8B-B14F-4D97-AF65-F5344CB8AC3E}">
        <p14:creationId xmlns:p14="http://schemas.microsoft.com/office/powerpoint/2010/main" val="98099445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Windows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601190"/>
          </a:xfrm>
        </p:spPr>
        <p:txBody>
          <a:bodyPr/>
          <a:lstStyle/>
          <a:p>
            <a:r>
              <a:rPr lang="pt-BR" dirty="0"/>
              <a:t>1. Instalando o Console do </a:t>
            </a:r>
            <a:r>
              <a:rPr lang="pt-BR" dirty="0" err="1"/>
              <a:t>Cmder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984664"/>
            <a:ext cx="8785633" cy="14404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Baixe em: </a:t>
            </a:r>
            <a:r>
              <a:rPr lang="pt-BR" dirty="0">
                <a:solidFill>
                  <a:schemeClr val="accent2"/>
                </a:solidFill>
              </a:rPr>
              <a:t>https://github.com/cmderdev/cmder/releases/</a:t>
            </a:r>
            <a:endParaRPr lang="pt-BR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Descompactar na pasta C:\tools\Cmder.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Selecione o cmder.exe e arraste até sua barra de ferramentas do Windows para criar um atalho.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Executar o cmder.exe.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50" y="2540448"/>
            <a:ext cx="4344132" cy="21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72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Windows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/>
          <a:lstStyle/>
          <a:p>
            <a:r>
              <a:rPr lang="pt-BR" dirty="0"/>
              <a:t>2. Instalando o Ruby para Windows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984664"/>
            <a:ext cx="8785633" cy="14404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Baixe em: </a:t>
            </a:r>
            <a:r>
              <a:rPr lang="pt-BR" dirty="0">
                <a:hlinkClick r:id="rId2"/>
              </a:rPr>
              <a:t>http://rubyinstaller.org/downloads/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Executar o arquivo baixado e seguir as instruções clicando em '</a:t>
            </a:r>
            <a:r>
              <a:rPr lang="pt-BR" dirty="0" err="1"/>
              <a:t>next</a:t>
            </a:r>
            <a:r>
              <a:rPr lang="pt-BR" dirty="0"/>
              <a:t>‘.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os 3 </a:t>
            </a:r>
            <a:r>
              <a:rPr lang="pt-BR" dirty="0" err="1"/>
              <a:t>checkbox</a:t>
            </a:r>
            <a:r>
              <a:rPr lang="pt-BR" dirty="0"/>
              <a:t> exibidos e continuar a dar '</a:t>
            </a:r>
            <a:r>
              <a:rPr lang="pt-BR" dirty="0" err="1"/>
              <a:t>next</a:t>
            </a:r>
            <a:r>
              <a:rPr lang="pt-BR" dirty="0"/>
              <a:t>' até o '</a:t>
            </a:r>
            <a:r>
              <a:rPr lang="pt-BR" dirty="0" err="1"/>
              <a:t>finish</a:t>
            </a:r>
            <a:r>
              <a:rPr lang="pt-BR" dirty="0"/>
              <a:t>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Console do </a:t>
            </a:r>
            <a:r>
              <a:rPr lang="pt-BR" dirty="0" err="1"/>
              <a:t>Cmder</a:t>
            </a:r>
            <a:r>
              <a:rPr lang="pt-BR" dirty="0"/>
              <a:t>, digite o comando `</a:t>
            </a:r>
            <a:r>
              <a:rPr lang="pt-BR" dirty="0" err="1"/>
              <a:t>ruby</a:t>
            </a:r>
            <a:r>
              <a:rPr lang="pt-BR" dirty="0"/>
              <a:t> –v`, der tudo certo você vai ver a versão instalada.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50" y="2649589"/>
            <a:ext cx="4344132" cy="197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904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Windows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/>
          <a:lstStyle/>
          <a:p>
            <a:r>
              <a:rPr lang="pt-BR" dirty="0"/>
              <a:t>3. Instalando </a:t>
            </a:r>
            <a:r>
              <a:rPr lang="pt-BR" dirty="0" err="1"/>
              <a:t>Devkit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984663"/>
            <a:ext cx="8785633" cy="33885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Baixe em: </a:t>
            </a:r>
            <a:r>
              <a:rPr lang="pt-BR" dirty="0">
                <a:hlinkClick r:id="rId2"/>
              </a:rPr>
              <a:t>http://dl.bintray.com/oneclick/rubyinstaller/DevKit-mingw64-64-4.7.2-20130224-1432-sfx.exe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Acesse o diretório C:\Ruby23-x64.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Crie uma pasta chamada `</a:t>
            </a:r>
            <a:r>
              <a:rPr lang="pt-BR" dirty="0" err="1"/>
              <a:t>devKit</a:t>
            </a:r>
            <a:r>
              <a:rPr lang="pt-BR" dirty="0"/>
              <a:t>` e coloque o arquivo baixado dentro dessa pasta.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duas vezes no arquivo para que ele descompacte os arquivos na pasta que foi criada.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Console do </a:t>
            </a:r>
            <a:r>
              <a:rPr lang="pt-BR" dirty="0" err="1"/>
              <a:t>Cmder</a:t>
            </a:r>
            <a:r>
              <a:rPr lang="pt-BR" dirty="0"/>
              <a:t>, digite os comandos:</a:t>
            </a:r>
          </a:p>
          <a:p>
            <a:r>
              <a:rPr lang="pt-BR" dirty="0"/>
              <a:t>    &gt; </a:t>
            </a:r>
            <a:r>
              <a:rPr lang="pt-BR" dirty="0" err="1"/>
              <a:t>cd</a:t>
            </a:r>
            <a:r>
              <a:rPr lang="pt-BR" dirty="0"/>
              <a:t> C:\Ruby23-x64\devkit</a:t>
            </a:r>
          </a:p>
          <a:p>
            <a:r>
              <a:rPr lang="pt-BR" dirty="0"/>
              <a:t>    &gt; </a:t>
            </a:r>
            <a:r>
              <a:rPr lang="pt-BR" dirty="0" err="1"/>
              <a:t>ruby</a:t>
            </a:r>
            <a:r>
              <a:rPr lang="pt-BR" dirty="0"/>
              <a:t> </a:t>
            </a:r>
            <a:r>
              <a:rPr lang="pt-BR" dirty="0" err="1"/>
              <a:t>dk.rb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r>
              <a:rPr lang="pt-BR" dirty="0"/>
              <a:t>    &gt; </a:t>
            </a:r>
            <a:r>
              <a:rPr lang="pt-BR" dirty="0" err="1"/>
              <a:t>ruby</a:t>
            </a:r>
            <a:r>
              <a:rPr lang="pt-BR" dirty="0"/>
              <a:t> </a:t>
            </a:r>
            <a:r>
              <a:rPr lang="pt-BR" dirty="0" err="1"/>
              <a:t>dk.rb</a:t>
            </a:r>
            <a:r>
              <a:rPr lang="pt-BR" dirty="0"/>
              <a:t> </a:t>
            </a:r>
            <a:r>
              <a:rPr lang="pt-BR" dirty="0" err="1"/>
              <a:t>install</a:t>
            </a:r>
            <a:endParaRPr lang="pt-BR" dirty="0"/>
          </a:p>
          <a:p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33355932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Windows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/>
          <a:lstStyle/>
          <a:p>
            <a:r>
              <a:rPr lang="pt-BR" dirty="0"/>
              <a:t>4. Instalando o </a:t>
            </a:r>
            <a:r>
              <a:rPr lang="pt-BR" dirty="0" err="1"/>
              <a:t>bundler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984663"/>
            <a:ext cx="8785633" cy="33885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Console do </a:t>
            </a:r>
            <a:r>
              <a:rPr lang="pt-BR" dirty="0" err="1"/>
              <a:t>Cmder</a:t>
            </a:r>
            <a:r>
              <a:rPr lang="pt-BR" dirty="0"/>
              <a:t>, digite o comando:</a:t>
            </a:r>
          </a:p>
          <a:p>
            <a:r>
              <a:rPr lang="pt-BR" dirty="0"/>
              <a:t> &gt; </a:t>
            </a:r>
            <a:r>
              <a:rPr lang="pt-BR" dirty="0" err="1"/>
              <a:t>gem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bundler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50" y="2652076"/>
            <a:ext cx="4344132" cy="196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Windows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/>
          <a:lstStyle/>
          <a:p>
            <a:r>
              <a:rPr lang="pt-BR" dirty="0"/>
              <a:t>5. Instalando o </a:t>
            </a:r>
            <a:r>
              <a:rPr lang="pt-BR" dirty="0" err="1"/>
              <a:t>chromedriver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984663"/>
            <a:ext cx="8785633" cy="338855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Baixe em: </a:t>
            </a:r>
            <a:r>
              <a:rPr lang="pt-BR" dirty="0">
                <a:solidFill>
                  <a:schemeClr val="accent1"/>
                </a:solidFill>
              </a:rPr>
              <a:t>https://sites.google.com/a/chromium.org/chromedriver/downloads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Descompacte o arquivo dentro da pasta C:\Ruby23-x64\bin.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1" y="1948070"/>
            <a:ext cx="5263507" cy="24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35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845719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Inmetrics">
      <a:dk1>
        <a:srgbClr val="0C0C0C"/>
      </a:dk1>
      <a:lt1>
        <a:srgbClr val="FFFFFF"/>
      </a:lt1>
      <a:dk2>
        <a:srgbClr val="595959"/>
      </a:dk2>
      <a:lt2>
        <a:srgbClr val="FFFFFF"/>
      </a:lt2>
      <a:accent1>
        <a:srgbClr val="FFD300"/>
      </a:accent1>
      <a:accent2>
        <a:srgbClr val="FBBD00"/>
      </a:accent2>
      <a:accent3>
        <a:srgbClr val="484848"/>
      </a:accent3>
      <a:accent4>
        <a:srgbClr val="858585"/>
      </a:accent4>
      <a:accent5>
        <a:srgbClr val="C2C2C2"/>
      </a:accent5>
      <a:accent6>
        <a:srgbClr val="E6E6E6"/>
      </a:accent6>
      <a:hlink>
        <a:srgbClr val="FBBD00"/>
      </a:hlink>
      <a:folHlink>
        <a:srgbClr val="242424"/>
      </a:folHlink>
    </a:clrScheme>
    <a:fontScheme name="Inmetric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D5E047CFC029E478CB93911CE1563D9" ma:contentTypeVersion="2" ma:contentTypeDescription="Crie um novo documento." ma:contentTypeScope="" ma:versionID="50bee8fa6e55f6f9f8b541d540b41586">
  <xsd:schema xmlns:xsd="http://www.w3.org/2001/XMLSchema" xmlns:xs="http://www.w3.org/2001/XMLSchema" xmlns:p="http://schemas.microsoft.com/office/2006/metadata/properties" xmlns:ns2="6bd507a2-c30a-45bb-a6cf-c82d778c5a69" targetNamespace="http://schemas.microsoft.com/office/2006/metadata/properties" ma:root="true" ma:fieldsID="8533241921fa5f096b242ec9bd63009b" ns2:_="">
    <xsd:import namespace="6bd507a2-c30a-45bb-a6cf-c82d778c5a6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507a2-c30a-45bb-a6cf-c82d778c5a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5F1917-3AC5-441B-BEAD-AA1C5F289112}">
  <ds:schemaRefs>
    <ds:schemaRef ds:uri="http://schemas.microsoft.com/office/2006/documentManagement/types"/>
    <ds:schemaRef ds:uri="http://schemas.microsoft.com/office/infopath/2007/PartnerControls"/>
    <ds:schemaRef ds:uri="6bd507a2-c30a-45bb-a6cf-c82d778c5a69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65707B-2251-48FF-A847-B943069CEC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507a2-c30a-45bb-a6cf-c82d778c5a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0EC5F2-088E-41B9-A12F-2C72B56359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235</Words>
  <Application>Microsoft Office PowerPoint</Application>
  <PresentationFormat>Apresentação na tela (16:9)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Tema do Office</vt:lpstr>
      <vt:lpstr>Apresentação do PowerPoint</vt:lpstr>
      <vt:lpstr>Configuração de ambiente</vt:lpstr>
      <vt:lpstr>Windows</vt:lpstr>
      <vt:lpstr>Windows</vt:lpstr>
      <vt:lpstr>Windows</vt:lpstr>
      <vt:lpstr>Windows</vt:lpstr>
      <vt:lpstr>Windows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Matsumoto</dc:creator>
  <cp:lastModifiedBy>Inmetrics</cp:lastModifiedBy>
  <cp:revision>50</cp:revision>
  <dcterms:created xsi:type="dcterms:W3CDTF">2015-12-09T16:16:50Z</dcterms:created>
  <dcterms:modified xsi:type="dcterms:W3CDTF">2017-05-22T20:00:46Z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0x0101005D5E047CFC029E478CB93911CE1563D9</vt:lpwstr>
  </property>
</Properties>
</file>